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207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as KEMENY" userId="05456c88-22a9-4500-99e0-20daa9b77137" providerId="ADAL" clId="{21362452-E4BB-4C62-8170-FF207C2DFD37}"/>
    <pc:docChg chg="modMainMaster">
      <pc:chgData name="Andras KEMENY" userId="05456c88-22a9-4500-99e0-20daa9b77137" providerId="ADAL" clId="{21362452-E4BB-4C62-8170-FF207C2DFD37}" dt="2025-09-20T18:03:12.355" v="111" actId="1037"/>
      <pc:docMkLst>
        <pc:docMk/>
      </pc:docMkLst>
      <pc:sldMasterChg chg="modSldLayout">
        <pc:chgData name="Andras KEMENY" userId="05456c88-22a9-4500-99e0-20daa9b77137" providerId="ADAL" clId="{21362452-E4BB-4C62-8170-FF207C2DFD37}" dt="2025-09-20T18:03:12.355" v="111" actId="1037"/>
        <pc:sldMasterMkLst>
          <pc:docMk/>
          <pc:sldMasterMk cId="2869706969" sldId="2147483648"/>
        </pc:sldMasterMkLst>
        <pc:sldLayoutChg chg="addSp modSp mod">
          <pc:chgData name="Andras KEMENY" userId="05456c88-22a9-4500-99e0-20daa9b77137" providerId="ADAL" clId="{21362452-E4BB-4C62-8170-FF207C2DFD37}" dt="2025-09-20T18:03:12.355" v="111" actId="1037"/>
          <pc:sldLayoutMkLst>
            <pc:docMk/>
            <pc:sldMasterMk cId="2869706969" sldId="2147483648"/>
            <pc:sldLayoutMk cId="267675971" sldId="2147483649"/>
          </pc:sldLayoutMkLst>
          <pc:picChg chg="add mod">
            <ac:chgData name="Andras KEMENY" userId="05456c88-22a9-4500-99e0-20daa9b77137" providerId="ADAL" clId="{21362452-E4BB-4C62-8170-FF207C2DFD37}" dt="2025-09-20T18:03:12.355" v="111" actId="1037"/>
            <ac:picMkLst>
              <pc:docMk/>
              <pc:sldMasterMk cId="2869706969" sldId="2147483648"/>
              <pc:sldLayoutMk cId="267675971" sldId="2147483649"/>
              <ac:picMk id="4" creationId="{E765586C-6406-7C02-6E25-76A82FDC909D}"/>
            </ac:picMkLst>
          </pc:picChg>
          <pc:picChg chg="mod">
            <ac:chgData name="Andras KEMENY" userId="05456c88-22a9-4500-99e0-20daa9b77137" providerId="ADAL" clId="{21362452-E4BB-4C62-8170-FF207C2DFD37}" dt="2025-09-20T17:55:57.992" v="1" actId="1076"/>
            <ac:picMkLst>
              <pc:docMk/>
              <pc:sldMasterMk cId="2869706969" sldId="2147483648"/>
              <pc:sldLayoutMk cId="267675971" sldId="2147483649"/>
              <ac:picMk id="131" creationId="{801804C9-45A4-0E6F-8082-2C505CE5587D}"/>
            </ac:picMkLst>
          </pc:picChg>
        </pc:sldLayoutChg>
      </pc:sldMasterChg>
    </pc:docChg>
  </pc:docChgLst>
  <pc:docChgLst>
    <pc:chgData name="Andras KEMENY" userId="05456c88-22a9-4500-99e0-20daa9b77137" providerId="ADAL" clId="{8A0DD26E-61A0-4331-A3CC-4788EDC94AE1}"/>
    <pc:docChg chg="undo custSel modMainMaster">
      <pc:chgData name="Andras KEMENY" userId="05456c88-22a9-4500-99e0-20daa9b77137" providerId="ADAL" clId="{8A0DD26E-61A0-4331-A3CC-4788EDC94AE1}" dt="2025-06-16T13:45:16.012" v="468" actId="20577"/>
      <pc:docMkLst>
        <pc:docMk/>
      </pc:docMkLst>
      <pc:sldMasterChg chg="modSp mod modSldLayout">
        <pc:chgData name="Andras KEMENY" userId="05456c88-22a9-4500-99e0-20daa9b77137" providerId="ADAL" clId="{8A0DD26E-61A0-4331-A3CC-4788EDC94AE1}" dt="2025-06-16T13:45:16.012" v="468" actId="20577"/>
        <pc:sldMasterMkLst>
          <pc:docMk/>
          <pc:sldMasterMk cId="2869706969" sldId="2147483648"/>
        </pc:sldMasterMkLst>
        <pc:sldLayoutChg chg="addSp delSp modSp mod">
          <pc:chgData name="Andras KEMENY" userId="05456c88-22a9-4500-99e0-20daa9b77137" providerId="ADAL" clId="{8A0DD26E-61A0-4331-A3CC-4788EDC94AE1}" dt="2025-06-16T11:52:48.523" v="466" actId="478"/>
          <pc:sldLayoutMkLst>
            <pc:docMk/>
            <pc:sldMasterMk cId="2869706969" sldId="2147483648"/>
            <pc:sldLayoutMk cId="267675971" sldId="2147483649"/>
          </pc:sldLayoutMkLst>
        </pc:sldLayoutChg>
        <pc:sldLayoutChg chg="addSp delSp modSp mod">
          <pc:chgData name="Andras KEMENY" userId="05456c88-22a9-4500-99e0-20daa9b77137" providerId="ADAL" clId="{8A0DD26E-61A0-4331-A3CC-4788EDC94AE1}" dt="2025-06-16T13:45:16.012" v="468" actId="20577"/>
          <pc:sldLayoutMkLst>
            <pc:docMk/>
            <pc:sldMasterMk cId="2869706969" sldId="2147483648"/>
            <pc:sldLayoutMk cId="3544720794" sldId="214748365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130">
            <a:extLst>
              <a:ext uri="{FF2B5EF4-FFF2-40B4-BE49-F238E27FC236}">
                <a16:creationId xmlns:a16="http://schemas.microsoft.com/office/drawing/2014/main" id="{801804C9-45A4-0E6F-8082-2C505CE55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49632" cy="8881595"/>
          </a:xfrm>
          <a:prstGeom prst="rect">
            <a:avLst/>
          </a:prstGeom>
        </p:spPr>
      </p:pic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1FB85AED-1542-4650-BBEA-0E7DC706A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5532" y="2016648"/>
            <a:ext cx="2792155" cy="31649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Company</a:t>
            </a:r>
            <a:r>
              <a:rPr lang="fr-FR" dirty="0"/>
              <a:t> or </a:t>
            </a:r>
            <a:r>
              <a:rPr lang="fr-FR" dirty="0" err="1"/>
              <a:t>University</a:t>
            </a:r>
            <a:r>
              <a:rPr lang="fr-FR" dirty="0"/>
              <a:t> logo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3B036-DD3A-4278-89FA-62D96AFD2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422" y="2011922"/>
            <a:ext cx="6804454" cy="95402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49379C-1A57-4FC3-94BB-54CB06B45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422" y="4144964"/>
            <a:ext cx="6664153" cy="1036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Presenter &amp; affiliation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65586C-6406-7C02-6E25-76A82FDC9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08" y="6052464"/>
            <a:ext cx="12249632" cy="8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4F574-3FD2-4BD6-8AA2-6C2C7155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4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3F250B-DF94-4311-8743-A5B2780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977DE6E-1BA8-45EA-9B1F-BD2CCE17D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192"/>
            <a:ext cx="10515600" cy="105149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9A9EA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F92CF1-11F1-4DFF-B06B-B5CEA06C1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E265064-DC2B-4187-A79A-BC5DFE4E2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17769" b="44855"/>
          <a:stretch/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E9EFBAA-BAB9-4481-BD8A-12D897ED2A73}"/>
              </a:ext>
            </a:extLst>
          </p:cNvPr>
          <p:cNvSpPr txBox="1"/>
          <p:nvPr userDrawn="1"/>
        </p:nvSpPr>
        <p:spPr>
          <a:xfrm>
            <a:off x="5549900" y="212725"/>
            <a:ext cx="664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DSC</a:t>
            </a:r>
            <a:r>
              <a:rPr lang="fr-FR" sz="4800" b="0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2025 </a:t>
            </a:r>
            <a:r>
              <a:rPr lang="fr-FR" sz="4800" b="0" i="0" u="none" strike="noStrike" kern="1200" baseline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EUROPE</a:t>
            </a:r>
            <a:r>
              <a:rPr lang="fr-FR" sz="4800" b="0" i="0" u="none" strike="noStrike" kern="1200" baseline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fr-FR" sz="4800" b="0" i="0" u="none" strike="noStrike" kern="1200" baseline="30000" dirty="0">
                <a:solidFill>
                  <a:srgbClr val="00B0F0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XR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FE097D-6166-4922-AEA6-A044F07A8A02}"/>
              </a:ext>
            </a:extLst>
          </p:cNvPr>
          <p:cNvSpPr txBox="1"/>
          <p:nvPr userDrawn="1"/>
        </p:nvSpPr>
        <p:spPr>
          <a:xfrm>
            <a:off x="5562600" y="1057135"/>
            <a:ext cx="66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Driving Simulation </a:t>
            </a:r>
            <a:r>
              <a:rPr lang="en-US" sz="14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&amp;</a:t>
            </a:r>
            <a:r>
              <a:rPr lang="en-US" sz="2000" b="0" i="0" u="none" strike="noStrike" kern="1200" baseline="3000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30000" noProof="0" dirty="0" err="1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eXtended</a:t>
            </a:r>
            <a:r>
              <a:rPr lang="en-US" sz="2000" b="0" i="0" u="none" strike="noStrike" kern="1200" baseline="30000" noProof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Reality</a:t>
            </a:r>
            <a:r>
              <a:rPr lang="en-US" sz="2000" b="0" i="0" u="none" strike="noStrike" kern="1200" baseline="0" noProof="0" dirty="0">
                <a:solidFill>
                  <a:schemeClr val="accent2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baseline="0" noProof="0" dirty="0">
                <a:solidFill>
                  <a:schemeClr val="bg1"/>
                </a:solidFill>
                <a:latin typeface="HelveticaNeueLT Pro 55 Roman" panose="020B0604020202020204" pitchFamily="34" charset="0"/>
                <a:ea typeface="+mn-ea"/>
                <a:cs typeface="+mn-cs"/>
              </a:rPr>
              <a:t>Conference &amp; Exhibition</a:t>
            </a:r>
            <a:endParaRPr lang="en-US" sz="2000" baseline="0" noProof="0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C9FEEA-5355-45E8-8657-00D7B7B670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403135"/>
            <a:ext cx="1562100" cy="136704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323CC7D-7BC5-4040-B28E-43B2E3C4CCAE}"/>
              </a:ext>
            </a:extLst>
          </p:cNvPr>
          <p:cNvSpPr txBox="1"/>
          <p:nvPr userDrawn="1"/>
        </p:nvSpPr>
        <p:spPr>
          <a:xfrm>
            <a:off x="9906000" y="6433195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24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26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19B997-90F3-489F-92B2-0C1AEC4DB2B9}"/>
              </a:ext>
            </a:extLst>
          </p:cNvPr>
          <p:cNvSpPr txBox="1"/>
          <p:nvPr userDrawn="1"/>
        </p:nvSpPr>
        <p:spPr>
          <a:xfrm>
            <a:off x="0" y="30353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300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2" name="ZoneTexte 8">
            <a:extLst>
              <a:ext uri="{FF2B5EF4-FFF2-40B4-BE49-F238E27FC236}">
                <a16:creationId xmlns:a16="http://schemas.microsoft.com/office/drawing/2014/main" id="{DF1EA06C-C488-6FA0-1633-1CB13B4392A1}"/>
              </a:ext>
            </a:extLst>
          </p:cNvPr>
          <p:cNvSpPr txBox="1"/>
          <p:nvPr userDrawn="1"/>
        </p:nvSpPr>
        <p:spPr>
          <a:xfrm>
            <a:off x="119528" y="6433194"/>
            <a:ext cx="3136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Haus</a:t>
            </a:r>
            <a:r>
              <a:rPr lang="fr-FR" sz="1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der </a:t>
            </a:r>
            <a:r>
              <a:rPr lang="fr-FR" sz="1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Wirtschaft</a:t>
            </a:r>
            <a:r>
              <a:rPr lang="fr-FR" sz="1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, Stuttgart | Germany</a:t>
            </a:r>
          </a:p>
        </p:txBody>
      </p:sp>
    </p:spTree>
    <p:extLst>
      <p:ext uri="{BB962C8B-B14F-4D97-AF65-F5344CB8AC3E}">
        <p14:creationId xmlns:p14="http://schemas.microsoft.com/office/powerpoint/2010/main" val="35447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9E44A-2EAF-44A3-A2DF-011D41F12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44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A225-6E69-4331-8168-52AAC66AB13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FA2DDA-EF39-4F47-88AD-0F2E1EDB3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2850" r="3504" b="51721"/>
          <a:stretch/>
        </p:blipFill>
        <p:spPr>
          <a:xfrm flipH="1">
            <a:off x="0" y="0"/>
            <a:ext cx="12192000" cy="546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E92116-11F7-4D2E-95F1-D2AB1EC88FC1}"/>
              </a:ext>
            </a:extLst>
          </p:cNvPr>
          <p:cNvSpPr txBox="1"/>
          <p:nvPr userDrawn="1"/>
        </p:nvSpPr>
        <p:spPr>
          <a:xfrm>
            <a:off x="669924" y="756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DSC 2025 Europe XR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12F164-CA9F-40B5-BBC9-743562BF74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5684"/>
            <a:ext cx="517525" cy="4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9A66F53-DFF9-4FFB-A376-C8CE447387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BB5FA4A-20C7-4853-AEF2-54FC3778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F95A202-7EE7-43DB-A88A-FAA562DF1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8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40EE4A5-5003-43FF-816B-E784D161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B7123BC-BB3A-4683-AC09-127C6101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02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07124"/>
      </p:ext>
    </p:extLst>
  </p:cSld>
  <p:clrMapOvr>
    <a:masterClrMapping/>
  </p:clrMapOvr>
</p:sld>
</file>

<file path=ppt/theme/theme1.xml><?xml version="1.0" encoding="utf-8"?>
<a:theme xmlns:a="http://schemas.openxmlformats.org/drawingml/2006/main" name="DSC 2021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des Industrial Pitch.potx" id="{F282D361-7BF1-4FAB-95CD-249982EB86F9}" vid="{D9CE2B75-7854-4492-ADDA-46083FEE7D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778A0CFD57A45BF049854C9CF1A54" ma:contentTypeVersion="19" ma:contentTypeDescription="Crée un document." ma:contentTypeScope="" ma:versionID="3149199ccc7b9cc03078c1e8ceee4a48">
  <xsd:schema xmlns:xsd="http://www.w3.org/2001/XMLSchema" xmlns:xs="http://www.w3.org/2001/XMLSchema" xmlns:p="http://schemas.microsoft.com/office/2006/metadata/properties" xmlns:ns2="eb1c3a42-c635-4d33-856e-3d0cbc17d32a" xmlns:ns3="1bb01317-f545-4fc5-a8ab-c532a63f97fd" targetNamespace="http://schemas.microsoft.com/office/2006/metadata/properties" ma:root="true" ma:fieldsID="3a3ffa3b29daca09e82ec709275f0ea6" ns2:_="" ns3:_="">
    <xsd:import namespace="eb1c3a42-c635-4d33-856e-3d0cbc17d32a"/>
    <xsd:import namespace="1bb01317-f545-4fc5-a8ab-c532a63f97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c3a42-c635-4d33-856e-3d0cbc17d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96b9840-6a5f-40ad-a354-7e423ec14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01317-f545-4fc5-a8ab-c532a63f97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2e5e2c-131f-453f-9ba6-3c90f49c303a}" ma:internalName="TaxCatchAll" ma:showField="CatchAllData" ma:web="1bb01317-f545-4fc5-a8ab-c532a63f9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1c3a42-c635-4d33-856e-3d0cbc17d32a">
      <Terms xmlns="http://schemas.microsoft.com/office/infopath/2007/PartnerControls"/>
    </lcf76f155ced4ddcb4097134ff3c332f>
    <TaxCatchAll xmlns="1bb01317-f545-4fc5-a8ab-c532a63f97fd" xsi:nil="true"/>
  </documentManagement>
</p:properties>
</file>

<file path=customXml/itemProps1.xml><?xml version="1.0" encoding="utf-8"?>
<ds:datastoreItem xmlns:ds="http://schemas.openxmlformats.org/officeDocument/2006/customXml" ds:itemID="{F850A13D-6C42-4626-B906-AD37C5EF94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D29F0-C762-46E4-B3EB-564EDEBC0153}"/>
</file>

<file path=customXml/itemProps3.xml><?xml version="1.0" encoding="utf-8"?>
<ds:datastoreItem xmlns:ds="http://schemas.openxmlformats.org/officeDocument/2006/customXml" ds:itemID="{03282D94-3249-4929-8A4C-5E0F12298F37}">
  <ds:schemaRefs>
    <ds:schemaRef ds:uri="http://schemas.microsoft.com/office/2006/metadata/properties"/>
    <ds:schemaRef ds:uri="1bb01317-f545-4fc5-a8ab-c532a63f97fd"/>
    <ds:schemaRef ds:uri="http://schemas.microsoft.com/office/2006/documentManagement/types"/>
    <ds:schemaRef ds:uri="eb1c3a42-c635-4d33-856e-3d0cbc17d32a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Slides Industrial Pitch</Template>
  <TotalTime>220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HelveticaNeueLT Pro 55 Roman</vt:lpstr>
      <vt:lpstr>DSC 2021 Template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2021 Template</dc:title>
  <dc:creator>contact@dsc2021.org</dc:creator>
  <cp:lastModifiedBy>Andras KEMENY</cp:lastModifiedBy>
  <cp:revision>6</cp:revision>
  <dcterms:created xsi:type="dcterms:W3CDTF">2020-04-15T12:54:35Z</dcterms:created>
  <dcterms:modified xsi:type="dcterms:W3CDTF">2025-09-20T18:03:20Z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0x010100032778A0CFD57A45BF049854C9CF1A54</vt:lpwstr>
  </property>
  <property fmtid="{D5CDD505-2E9C-101B-9397-08002B2CF9AE}" pid="3" name="MediaServiceImageTags">
    <vt:lpwstr/>
  </property>
</Properties>
</file>