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DD26E-61A0-4331-A3CC-4788EDC94AE1}" v="28" dt="2025-06-16T11:48:12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58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as KEMENY" userId="05456c88-22a9-4500-99e0-20daa9b77137" providerId="ADAL" clId="{8A0DD26E-61A0-4331-A3CC-4788EDC94AE1}"/>
    <pc:docChg chg="undo custSel modMainMaster">
      <pc:chgData name="Andras KEMENY" userId="05456c88-22a9-4500-99e0-20daa9b77137" providerId="ADAL" clId="{8A0DD26E-61A0-4331-A3CC-4788EDC94AE1}" dt="2025-06-16T13:45:16.012" v="468" actId="20577"/>
      <pc:docMkLst>
        <pc:docMk/>
      </pc:docMkLst>
      <pc:sldMasterChg chg="modSp mod modSldLayout">
        <pc:chgData name="Andras KEMENY" userId="05456c88-22a9-4500-99e0-20daa9b77137" providerId="ADAL" clId="{8A0DD26E-61A0-4331-A3CC-4788EDC94AE1}" dt="2025-06-16T13:45:16.012" v="468" actId="20577"/>
        <pc:sldMasterMkLst>
          <pc:docMk/>
          <pc:sldMasterMk cId="2869706969" sldId="2147483648"/>
        </pc:sldMasterMkLst>
        <pc:spChg chg="mod">
          <ac:chgData name="Andras KEMENY" userId="05456c88-22a9-4500-99e0-20daa9b77137" providerId="ADAL" clId="{8A0DD26E-61A0-4331-A3CC-4788EDC94AE1}" dt="2025-06-16T10:01:30.715" v="3" actId="20577"/>
          <ac:spMkLst>
            <pc:docMk/>
            <pc:sldMasterMk cId="2869706969" sldId="2147483648"/>
            <ac:spMk id="8" creationId="{85E92116-11F7-4D2E-95F1-D2AB1EC88FC1}"/>
          </ac:spMkLst>
        </pc:spChg>
        <pc:sldLayoutChg chg="addSp delSp modSp mod">
          <pc:chgData name="Andras KEMENY" userId="05456c88-22a9-4500-99e0-20daa9b77137" providerId="ADAL" clId="{8A0DD26E-61A0-4331-A3CC-4788EDC94AE1}" dt="2025-06-16T11:52:48.523" v="466" actId="478"/>
          <pc:sldLayoutMkLst>
            <pc:docMk/>
            <pc:sldMasterMk cId="2869706969" sldId="2147483648"/>
            <pc:sldLayoutMk cId="267675971" sldId="2147483649"/>
          </pc:sldLayoutMkLst>
          <pc:spChg chg="add mod">
            <ac:chgData name="Andras KEMENY" userId="05456c88-22a9-4500-99e0-20daa9b77137" providerId="ADAL" clId="{8A0DD26E-61A0-4331-A3CC-4788EDC94AE1}" dt="2025-06-16T11:29:42.151" v="206"/>
            <ac:spMkLst>
              <pc:docMk/>
              <pc:sldMasterMk cId="2869706969" sldId="2147483648"/>
              <pc:sldLayoutMk cId="267675971" sldId="2147483649"/>
              <ac:spMk id="3" creationId="{3D873B0E-EC0E-A671-6405-4A106F027FF2}"/>
            </ac:spMkLst>
          </pc:spChg>
          <pc:spChg chg="add mod">
            <ac:chgData name="Andras KEMENY" userId="05456c88-22a9-4500-99e0-20daa9b77137" providerId="ADAL" clId="{8A0DD26E-61A0-4331-A3CC-4788EDC94AE1}" dt="2025-06-16T11:29:42.151" v="206"/>
            <ac:spMkLst>
              <pc:docMk/>
              <pc:sldMasterMk cId="2869706969" sldId="2147483648"/>
              <pc:sldLayoutMk cId="267675971" sldId="2147483649"/>
              <ac:spMk id="7" creationId="{008C30A9-8903-E678-D503-4B1885A9DBF1}"/>
            </ac:spMkLst>
          </pc:spChg>
          <pc:spChg chg="add mod">
            <ac:chgData name="Andras KEMENY" userId="05456c88-22a9-4500-99e0-20daa9b77137" providerId="ADAL" clId="{8A0DD26E-61A0-4331-A3CC-4788EDC94AE1}" dt="2025-06-16T11:29:42.151" v="206"/>
            <ac:spMkLst>
              <pc:docMk/>
              <pc:sldMasterMk cId="2869706969" sldId="2147483648"/>
              <pc:sldLayoutMk cId="267675971" sldId="2147483649"/>
              <ac:spMk id="8" creationId="{9A11FB17-F64F-D2AB-9D9E-D07EEC8CAC0A}"/>
            </ac:spMkLst>
          </pc:spChg>
          <pc:spChg chg="add mod">
            <ac:chgData name="Andras KEMENY" userId="05456c88-22a9-4500-99e0-20daa9b77137" providerId="ADAL" clId="{8A0DD26E-61A0-4331-A3CC-4788EDC94AE1}" dt="2025-06-16T11:29:42.151" v="206"/>
            <ac:spMkLst>
              <pc:docMk/>
              <pc:sldMasterMk cId="2869706969" sldId="2147483648"/>
              <pc:sldLayoutMk cId="267675971" sldId="2147483649"/>
              <ac:spMk id="9" creationId="{E1D4FAC4-1D61-83F8-0897-A520B1D7EB7E}"/>
            </ac:spMkLst>
          </pc:spChg>
          <pc:spChg chg="add mod">
            <ac:chgData name="Andras KEMENY" userId="05456c88-22a9-4500-99e0-20daa9b77137" providerId="ADAL" clId="{8A0DD26E-61A0-4331-A3CC-4788EDC94AE1}" dt="2025-06-16T11:29:42.151" v="206"/>
            <ac:spMkLst>
              <pc:docMk/>
              <pc:sldMasterMk cId="2869706969" sldId="2147483648"/>
              <pc:sldLayoutMk cId="267675971" sldId="2147483649"/>
              <ac:spMk id="11" creationId="{7C61E189-11FA-2EFF-0888-E53B1887D162}"/>
            </ac:spMkLst>
          </pc:spChg>
          <pc:spChg chg="del mod">
            <ac:chgData name="Andras KEMENY" userId="05456c88-22a9-4500-99e0-20daa9b77137" providerId="ADAL" clId="{8A0DD26E-61A0-4331-A3CC-4788EDC94AE1}" dt="2025-06-16T11:32:50.363" v="258" actId="478"/>
            <ac:spMkLst>
              <pc:docMk/>
              <pc:sldMasterMk cId="2869706969" sldId="2147483648"/>
              <pc:sldLayoutMk cId="267675971" sldId="2147483649"/>
              <ac:spMk id="12" creationId="{1E9EFBAA-BAB9-4481-BD8A-12D897ED2A73}"/>
            </ac:spMkLst>
          </pc:spChg>
          <pc:spChg chg="del mod">
            <ac:chgData name="Andras KEMENY" userId="05456c88-22a9-4500-99e0-20daa9b77137" providerId="ADAL" clId="{8A0DD26E-61A0-4331-A3CC-4788EDC94AE1}" dt="2025-06-16T11:32:47.276" v="257" actId="478"/>
            <ac:spMkLst>
              <pc:docMk/>
              <pc:sldMasterMk cId="2869706969" sldId="2147483648"/>
              <pc:sldLayoutMk cId="267675971" sldId="2147483649"/>
              <ac:spMk id="13" creationId="{60FE097D-6166-4922-AEA6-A044F07A8A02}"/>
            </ac:spMkLst>
          </pc:spChg>
          <pc:spChg chg="del mod">
            <ac:chgData name="Andras KEMENY" userId="05456c88-22a9-4500-99e0-20daa9b77137" providerId="ADAL" clId="{8A0DD26E-61A0-4331-A3CC-4788EDC94AE1}" dt="2025-06-16T11:52:43.379" v="465" actId="478"/>
            <ac:spMkLst>
              <pc:docMk/>
              <pc:sldMasterMk cId="2869706969" sldId="2147483648"/>
              <pc:sldLayoutMk cId="267675971" sldId="2147483649"/>
              <ac:spMk id="14" creationId="{E323CC7D-7BC5-4040-B28E-43B2E3C4CCAE}"/>
            </ac:spMkLst>
          </pc:spChg>
          <pc:spChg chg="del mod">
            <ac:chgData name="Andras KEMENY" userId="05456c88-22a9-4500-99e0-20daa9b77137" providerId="ADAL" clId="{8A0DD26E-61A0-4331-A3CC-4788EDC94AE1}" dt="2025-06-16T11:52:48.523" v="466" actId="478"/>
            <ac:spMkLst>
              <pc:docMk/>
              <pc:sldMasterMk cId="2869706969" sldId="2147483648"/>
              <pc:sldLayoutMk cId="267675971" sldId="2147483649"/>
              <ac:spMk id="16" creationId="{83F1742B-9E3E-482E-BB10-B3ACD82DE3FD}"/>
            </ac:spMkLst>
          </pc:spChg>
          <pc:spChg chg="add mod">
            <ac:chgData name="Andras KEMENY" userId="05456c88-22a9-4500-99e0-20daa9b77137" providerId="ADAL" clId="{8A0DD26E-61A0-4331-A3CC-4788EDC94AE1}" dt="2025-06-16T11:29:42.151" v="206"/>
            <ac:spMkLst>
              <pc:docMk/>
              <pc:sldMasterMk cId="2869706969" sldId="2147483648"/>
              <pc:sldLayoutMk cId="267675971" sldId="2147483649"/>
              <ac:spMk id="18" creationId="{B640A39A-07D8-5FB1-4F46-05EDF19F3CC9}"/>
            </ac:spMkLst>
          </pc:spChg>
          <pc:spChg chg="mod">
            <ac:chgData name="Andras KEMENY" userId="05456c88-22a9-4500-99e0-20daa9b77137" providerId="ADAL" clId="{8A0DD26E-61A0-4331-A3CC-4788EDC94AE1}" dt="2025-06-16T11:29:42.151" v="206"/>
            <ac:spMkLst>
              <pc:docMk/>
              <pc:sldMasterMk cId="2869706969" sldId="2147483648"/>
              <pc:sldLayoutMk cId="267675971" sldId="2147483649"/>
              <ac:spMk id="23" creationId="{95F6B86A-08D1-2403-B6A7-FD4541F1D09D}"/>
            </ac:spMkLst>
          </pc:spChg>
          <pc:spChg chg="mod">
            <ac:chgData name="Andras KEMENY" userId="05456c88-22a9-4500-99e0-20daa9b77137" providerId="ADAL" clId="{8A0DD26E-61A0-4331-A3CC-4788EDC94AE1}" dt="2025-06-16T11:29:42.151" v="206"/>
            <ac:spMkLst>
              <pc:docMk/>
              <pc:sldMasterMk cId="2869706969" sldId="2147483648"/>
              <pc:sldLayoutMk cId="267675971" sldId="2147483649"/>
              <ac:spMk id="26" creationId="{E288942B-572C-F555-32A5-17AC3ADB9EE2}"/>
            </ac:spMkLst>
          </pc:spChg>
          <pc:spChg chg="add mod">
            <ac:chgData name="Andras KEMENY" userId="05456c88-22a9-4500-99e0-20daa9b77137" providerId="ADAL" clId="{8A0DD26E-61A0-4331-A3CC-4788EDC94AE1}" dt="2025-06-16T11:30:44.898" v="219"/>
            <ac:spMkLst>
              <pc:docMk/>
              <pc:sldMasterMk cId="2869706969" sldId="2147483648"/>
              <pc:sldLayoutMk cId="267675971" sldId="2147483649"/>
              <ac:spMk id="41" creationId="{619D1BA9-B992-0F8F-4301-910281B72DDD}"/>
            </ac:spMkLst>
          </pc:spChg>
          <pc:spChg chg="add mod">
            <ac:chgData name="Andras KEMENY" userId="05456c88-22a9-4500-99e0-20daa9b77137" providerId="ADAL" clId="{8A0DD26E-61A0-4331-A3CC-4788EDC94AE1}" dt="2025-06-16T11:30:44.898" v="219"/>
            <ac:spMkLst>
              <pc:docMk/>
              <pc:sldMasterMk cId="2869706969" sldId="2147483648"/>
              <pc:sldLayoutMk cId="267675971" sldId="2147483649"/>
              <ac:spMk id="44" creationId="{99E6CD8F-AFF1-0CE5-868C-E2A4DE90A9F4}"/>
            </ac:spMkLst>
          </pc:spChg>
          <pc:spChg chg="add mod">
            <ac:chgData name="Andras KEMENY" userId="05456c88-22a9-4500-99e0-20daa9b77137" providerId="ADAL" clId="{8A0DD26E-61A0-4331-A3CC-4788EDC94AE1}" dt="2025-06-16T11:30:44.898" v="219"/>
            <ac:spMkLst>
              <pc:docMk/>
              <pc:sldMasterMk cId="2869706969" sldId="2147483648"/>
              <pc:sldLayoutMk cId="267675971" sldId="2147483649"/>
              <ac:spMk id="45" creationId="{1C4B93FB-0D0F-826B-B28F-45EF9242BBDD}"/>
            </ac:spMkLst>
          </pc:spChg>
          <pc:spChg chg="add mod">
            <ac:chgData name="Andras KEMENY" userId="05456c88-22a9-4500-99e0-20daa9b77137" providerId="ADAL" clId="{8A0DD26E-61A0-4331-A3CC-4788EDC94AE1}" dt="2025-06-16T11:30:44.898" v="219"/>
            <ac:spMkLst>
              <pc:docMk/>
              <pc:sldMasterMk cId="2869706969" sldId="2147483648"/>
              <pc:sldLayoutMk cId="267675971" sldId="2147483649"/>
              <ac:spMk id="46" creationId="{ABB44692-AB38-934F-682C-EF28C89E3777}"/>
            </ac:spMkLst>
          </pc:spChg>
          <pc:spChg chg="add mod">
            <ac:chgData name="Andras KEMENY" userId="05456c88-22a9-4500-99e0-20daa9b77137" providerId="ADAL" clId="{8A0DD26E-61A0-4331-A3CC-4788EDC94AE1}" dt="2025-06-16T11:30:44.898" v="219"/>
            <ac:spMkLst>
              <pc:docMk/>
              <pc:sldMasterMk cId="2869706969" sldId="2147483648"/>
              <pc:sldLayoutMk cId="267675971" sldId="2147483649"/>
              <ac:spMk id="47" creationId="{DD50D545-049C-6D98-2FEF-EF0F8DD8ECE8}"/>
            </ac:spMkLst>
          </pc:spChg>
          <pc:spChg chg="add mod">
            <ac:chgData name="Andras KEMENY" userId="05456c88-22a9-4500-99e0-20daa9b77137" providerId="ADAL" clId="{8A0DD26E-61A0-4331-A3CC-4788EDC94AE1}" dt="2025-06-16T11:30:44.898" v="219"/>
            <ac:spMkLst>
              <pc:docMk/>
              <pc:sldMasterMk cId="2869706969" sldId="2147483648"/>
              <pc:sldLayoutMk cId="267675971" sldId="2147483649"/>
              <ac:spMk id="48" creationId="{5E7E3E3D-B531-1D24-001C-967A0C60A296}"/>
            </ac:spMkLst>
          </pc:spChg>
          <pc:spChg chg="mod">
            <ac:chgData name="Andras KEMENY" userId="05456c88-22a9-4500-99e0-20daa9b77137" providerId="ADAL" clId="{8A0DD26E-61A0-4331-A3CC-4788EDC94AE1}" dt="2025-06-16T11:30:44.898" v="219"/>
            <ac:spMkLst>
              <pc:docMk/>
              <pc:sldMasterMk cId="2869706969" sldId="2147483648"/>
              <pc:sldLayoutMk cId="267675971" sldId="2147483649"/>
              <ac:spMk id="53" creationId="{0C3A1702-ABC7-7D3A-F813-7875FAC31F47}"/>
            </ac:spMkLst>
          </pc:spChg>
          <pc:spChg chg="mod">
            <ac:chgData name="Andras KEMENY" userId="05456c88-22a9-4500-99e0-20daa9b77137" providerId="ADAL" clId="{8A0DD26E-61A0-4331-A3CC-4788EDC94AE1}" dt="2025-06-16T11:30:44.898" v="219"/>
            <ac:spMkLst>
              <pc:docMk/>
              <pc:sldMasterMk cId="2869706969" sldId="2147483648"/>
              <pc:sldLayoutMk cId="267675971" sldId="2147483649"/>
              <ac:spMk id="56" creationId="{AD3C4156-F02A-CCFD-D198-3DBA2467C9F8}"/>
            </ac:spMkLst>
          </pc:spChg>
          <pc:spChg chg="add mod">
            <ac:chgData name="Andras KEMENY" userId="05456c88-22a9-4500-99e0-20daa9b77137" providerId="ADAL" clId="{8A0DD26E-61A0-4331-A3CC-4788EDC94AE1}" dt="2025-06-16T11:34:57.695" v="260"/>
            <ac:spMkLst>
              <pc:docMk/>
              <pc:sldMasterMk cId="2869706969" sldId="2147483648"/>
              <pc:sldLayoutMk cId="267675971" sldId="2147483649"/>
              <ac:spMk id="71" creationId="{84FC15AF-2427-BCA4-FFAA-BB950F9F1280}"/>
            </ac:spMkLst>
          </pc:spChg>
          <pc:spChg chg="add mod">
            <ac:chgData name="Andras KEMENY" userId="05456c88-22a9-4500-99e0-20daa9b77137" providerId="ADAL" clId="{8A0DD26E-61A0-4331-A3CC-4788EDC94AE1}" dt="2025-06-16T11:34:57.695" v="260"/>
            <ac:spMkLst>
              <pc:docMk/>
              <pc:sldMasterMk cId="2869706969" sldId="2147483648"/>
              <pc:sldLayoutMk cId="267675971" sldId="2147483649"/>
              <ac:spMk id="74" creationId="{9E8A3F05-1BE8-D64D-0A62-1449709D69CF}"/>
            </ac:spMkLst>
          </pc:spChg>
          <pc:spChg chg="add mod">
            <ac:chgData name="Andras KEMENY" userId="05456c88-22a9-4500-99e0-20daa9b77137" providerId="ADAL" clId="{8A0DD26E-61A0-4331-A3CC-4788EDC94AE1}" dt="2025-06-16T11:34:57.695" v="260"/>
            <ac:spMkLst>
              <pc:docMk/>
              <pc:sldMasterMk cId="2869706969" sldId="2147483648"/>
              <pc:sldLayoutMk cId="267675971" sldId="2147483649"/>
              <ac:spMk id="75" creationId="{5689A55C-1800-1D6B-55CF-82DA0F5F8F46}"/>
            </ac:spMkLst>
          </pc:spChg>
          <pc:spChg chg="add mod">
            <ac:chgData name="Andras KEMENY" userId="05456c88-22a9-4500-99e0-20daa9b77137" providerId="ADAL" clId="{8A0DD26E-61A0-4331-A3CC-4788EDC94AE1}" dt="2025-06-16T11:34:57.695" v="260"/>
            <ac:spMkLst>
              <pc:docMk/>
              <pc:sldMasterMk cId="2869706969" sldId="2147483648"/>
              <pc:sldLayoutMk cId="267675971" sldId="2147483649"/>
              <ac:spMk id="76" creationId="{34CBB5FA-51CC-AF33-BC30-03B45EF2ABE2}"/>
            </ac:spMkLst>
          </pc:spChg>
          <pc:spChg chg="add mod">
            <ac:chgData name="Andras KEMENY" userId="05456c88-22a9-4500-99e0-20daa9b77137" providerId="ADAL" clId="{8A0DD26E-61A0-4331-A3CC-4788EDC94AE1}" dt="2025-06-16T11:34:57.695" v="260"/>
            <ac:spMkLst>
              <pc:docMk/>
              <pc:sldMasterMk cId="2869706969" sldId="2147483648"/>
              <pc:sldLayoutMk cId="267675971" sldId="2147483649"/>
              <ac:spMk id="77" creationId="{61DA4466-CD25-0A3E-EC8B-19248D56D0DD}"/>
            </ac:spMkLst>
          </pc:spChg>
          <pc:spChg chg="add mod">
            <ac:chgData name="Andras KEMENY" userId="05456c88-22a9-4500-99e0-20daa9b77137" providerId="ADAL" clId="{8A0DD26E-61A0-4331-A3CC-4788EDC94AE1}" dt="2025-06-16T11:34:57.695" v="260"/>
            <ac:spMkLst>
              <pc:docMk/>
              <pc:sldMasterMk cId="2869706969" sldId="2147483648"/>
              <pc:sldLayoutMk cId="267675971" sldId="2147483649"/>
              <ac:spMk id="78" creationId="{E609EFB9-A840-D345-6C4D-FB863F283C26}"/>
            </ac:spMkLst>
          </pc:spChg>
          <pc:spChg chg="mod">
            <ac:chgData name="Andras KEMENY" userId="05456c88-22a9-4500-99e0-20daa9b77137" providerId="ADAL" clId="{8A0DD26E-61A0-4331-A3CC-4788EDC94AE1}" dt="2025-06-16T11:34:57.695" v="260"/>
            <ac:spMkLst>
              <pc:docMk/>
              <pc:sldMasterMk cId="2869706969" sldId="2147483648"/>
              <pc:sldLayoutMk cId="267675971" sldId="2147483649"/>
              <ac:spMk id="83" creationId="{8A72FA0F-4A2B-86BA-78C7-436E9D3C52FE}"/>
            </ac:spMkLst>
          </pc:spChg>
          <pc:spChg chg="mod">
            <ac:chgData name="Andras KEMENY" userId="05456c88-22a9-4500-99e0-20daa9b77137" providerId="ADAL" clId="{8A0DD26E-61A0-4331-A3CC-4788EDC94AE1}" dt="2025-06-16T11:34:57.695" v="260"/>
            <ac:spMkLst>
              <pc:docMk/>
              <pc:sldMasterMk cId="2869706969" sldId="2147483648"/>
              <pc:sldLayoutMk cId="267675971" sldId="2147483649"/>
              <ac:spMk id="86" creationId="{E12DA4DE-C736-D151-DF21-A0A462276CB1}"/>
            </ac:spMkLst>
          </pc:spChg>
          <pc:spChg chg="add mod">
            <ac:chgData name="Andras KEMENY" userId="05456c88-22a9-4500-99e0-20daa9b77137" providerId="ADAL" clId="{8A0DD26E-61A0-4331-A3CC-4788EDC94AE1}" dt="2025-06-16T11:47:47.717" v="416"/>
            <ac:spMkLst>
              <pc:docMk/>
              <pc:sldMasterMk cId="2869706969" sldId="2147483648"/>
              <pc:sldLayoutMk cId="267675971" sldId="2147483649"/>
              <ac:spMk id="102" creationId="{0BFC4EE8-C313-3366-C6F0-36A939826F17}"/>
            </ac:spMkLst>
          </pc:spChg>
          <pc:spChg chg="add mod">
            <ac:chgData name="Andras KEMENY" userId="05456c88-22a9-4500-99e0-20daa9b77137" providerId="ADAL" clId="{8A0DD26E-61A0-4331-A3CC-4788EDC94AE1}" dt="2025-06-16T11:47:47.717" v="416"/>
            <ac:spMkLst>
              <pc:docMk/>
              <pc:sldMasterMk cId="2869706969" sldId="2147483648"/>
              <pc:sldLayoutMk cId="267675971" sldId="2147483649"/>
              <ac:spMk id="105" creationId="{BE0A8F78-BC99-F131-5D37-43FD7A10B468}"/>
            </ac:spMkLst>
          </pc:spChg>
          <pc:spChg chg="add mod">
            <ac:chgData name="Andras KEMENY" userId="05456c88-22a9-4500-99e0-20daa9b77137" providerId="ADAL" clId="{8A0DD26E-61A0-4331-A3CC-4788EDC94AE1}" dt="2025-06-16T11:47:47.717" v="416"/>
            <ac:spMkLst>
              <pc:docMk/>
              <pc:sldMasterMk cId="2869706969" sldId="2147483648"/>
              <pc:sldLayoutMk cId="267675971" sldId="2147483649"/>
              <ac:spMk id="106" creationId="{FF78ABCC-F009-F4AF-761B-7EC2B65ED073}"/>
            </ac:spMkLst>
          </pc:spChg>
          <pc:spChg chg="add mod">
            <ac:chgData name="Andras KEMENY" userId="05456c88-22a9-4500-99e0-20daa9b77137" providerId="ADAL" clId="{8A0DD26E-61A0-4331-A3CC-4788EDC94AE1}" dt="2025-06-16T11:47:47.717" v="416"/>
            <ac:spMkLst>
              <pc:docMk/>
              <pc:sldMasterMk cId="2869706969" sldId="2147483648"/>
              <pc:sldLayoutMk cId="267675971" sldId="2147483649"/>
              <ac:spMk id="107" creationId="{19106198-62CA-4F65-5D94-14148F8B737E}"/>
            </ac:spMkLst>
          </pc:spChg>
          <pc:spChg chg="add mod">
            <ac:chgData name="Andras KEMENY" userId="05456c88-22a9-4500-99e0-20daa9b77137" providerId="ADAL" clId="{8A0DD26E-61A0-4331-A3CC-4788EDC94AE1}" dt="2025-06-16T11:47:47.717" v="416"/>
            <ac:spMkLst>
              <pc:docMk/>
              <pc:sldMasterMk cId="2869706969" sldId="2147483648"/>
              <pc:sldLayoutMk cId="267675971" sldId="2147483649"/>
              <ac:spMk id="108" creationId="{4516848D-3EFA-23E0-D057-C8C8DA126BFA}"/>
            </ac:spMkLst>
          </pc:spChg>
          <pc:spChg chg="add mod">
            <ac:chgData name="Andras KEMENY" userId="05456c88-22a9-4500-99e0-20daa9b77137" providerId="ADAL" clId="{8A0DD26E-61A0-4331-A3CC-4788EDC94AE1}" dt="2025-06-16T11:47:47.717" v="416"/>
            <ac:spMkLst>
              <pc:docMk/>
              <pc:sldMasterMk cId="2869706969" sldId="2147483648"/>
              <pc:sldLayoutMk cId="267675971" sldId="2147483649"/>
              <ac:spMk id="109" creationId="{D32604BF-1D82-C878-2D18-9C6C9A5B1C24}"/>
            </ac:spMkLst>
          </pc:spChg>
          <pc:spChg chg="mod">
            <ac:chgData name="Andras KEMENY" userId="05456c88-22a9-4500-99e0-20daa9b77137" providerId="ADAL" clId="{8A0DD26E-61A0-4331-A3CC-4788EDC94AE1}" dt="2025-06-16T11:47:47.717" v="416"/>
            <ac:spMkLst>
              <pc:docMk/>
              <pc:sldMasterMk cId="2869706969" sldId="2147483648"/>
              <pc:sldLayoutMk cId="267675971" sldId="2147483649"/>
              <ac:spMk id="114" creationId="{B7A49612-9E28-AD55-3BD7-D5FC59976AE4}"/>
            </ac:spMkLst>
          </pc:spChg>
          <pc:spChg chg="mod">
            <ac:chgData name="Andras KEMENY" userId="05456c88-22a9-4500-99e0-20daa9b77137" providerId="ADAL" clId="{8A0DD26E-61A0-4331-A3CC-4788EDC94AE1}" dt="2025-06-16T11:47:47.717" v="416"/>
            <ac:spMkLst>
              <pc:docMk/>
              <pc:sldMasterMk cId="2869706969" sldId="2147483648"/>
              <pc:sldLayoutMk cId="267675971" sldId="2147483649"/>
              <ac:spMk id="117" creationId="{F38A2CBC-7938-58E4-208E-8D864A1500BD}"/>
            </ac:spMkLst>
          </pc:spChg>
          <pc:picChg chg="mod">
            <ac:chgData name="Andras KEMENY" userId="05456c88-22a9-4500-99e0-20daa9b77137" providerId="ADAL" clId="{8A0DD26E-61A0-4331-A3CC-4788EDC94AE1}" dt="2025-06-16T11:29:53.614" v="209"/>
            <ac:picMkLst>
              <pc:docMk/>
              <pc:sldMasterMk cId="2869706969" sldId="2147483648"/>
              <pc:sldLayoutMk cId="267675971" sldId="2147483649"/>
              <ac:picMk id="4" creationId="{95F33DCA-0EFA-97AA-9CFC-FFA5DDEE7EC8}"/>
            </ac:picMkLst>
          </pc:picChg>
          <pc:picChg chg="del">
            <ac:chgData name="Andras KEMENY" userId="05456c88-22a9-4500-99e0-20daa9b77137" providerId="ADAL" clId="{8A0DD26E-61A0-4331-A3CC-4788EDC94AE1}" dt="2025-06-16T11:29:40.143" v="205" actId="478"/>
            <ac:picMkLst>
              <pc:docMk/>
              <pc:sldMasterMk cId="2869706969" sldId="2147483648"/>
              <pc:sldLayoutMk cId="267675971" sldId="2147483649"/>
              <ac:picMk id="10" creationId="{BE265064-DC2B-4187-A79A-BC5DFE4E2905}"/>
            </ac:picMkLst>
          </pc:picChg>
          <pc:picChg chg="del">
            <ac:chgData name="Andras KEMENY" userId="05456c88-22a9-4500-99e0-20daa9b77137" providerId="ADAL" clId="{8A0DD26E-61A0-4331-A3CC-4788EDC94AE1}" dt="2025-06-16T11:32:43.769" v="256" actId="478"/>
            <ac:picMkLst>
              <pc:docMk/>
              <pc:sldMasterMk cId="2869706969" sldId="2147483648"/>
              <pc:sldLayoutMk cId="267675971" sldId="2147483649"/>
              <ac:picMk id="15" creationId="{94C9FEEA-5355-45E8-8657-00D7B7B670DB}"/>
            </ac:picMkLst>
          </pc:picChg>
          <pc:picChg chg="add mod">
            <ac:chgData name="Andras KEMENY" userId="05456c88-22a9-4500-99e0-20daa9b77137" providerId="ADAL" clId="{8A0DD26E-61A0-4331-A3CC-4788EDC94AE1}" dt="2025-06-16T11:29:42.151" v="206"/>
            <ac:picMkLst>
              <pc:docMk/>
              <pc:sldMasterMk cId="2869706969" sldId="2147483648"/>
              <pc:sldLayoutMk cId="267675971" sldId="2147483649"/>
              <ac:picMk id="29" creationId="{FE5748C9-D7DD-09BD-A257-1290186CD344}"/>
            </ac:picMkLst>
          </pc:picChg>
          <pc:picChg chg="add mod">
            <ac:chgData name="Andras KEMENY" userId="05456c88-22a9-4500-99e0-20daa9b77137" providerId="ADAL" clId="{8A0DD26E-61A0-4331-A3CC-4788EDC94AE1}" dt="2025-06-16T11:29:42.151" v="206"/>
            <ac:picMkLst>
              <pc:docMk/>
              <pc:sldMasterMk cId="2869706969" sldId="2147483648"/>
              <pc:sldLayoutMk cId="267675971" sldId="2147483649"/>
              <ac:picMk id="38" creationId="{9F57A246-A3C9-4A85-B156-AE301B4CE6EA}"/>
            </ac:picMkLst>
          </pc:picChg>
          <pc:picChg chg="add mod ord">
            <ac:chgData name="Andras KEMENY" userId="05456c88-22a9-4500-99e0-20daa9b77137" providerId="ADAL" clId="{8A0DD26E-61A0-4331-A3CC-4788EDC94AE1}" dt="2025-06-16T11:30:40.628" v="218" actId="167"/>
            <ac:picMkLst>
              <pc:docMk/>
              <pc:sldMasterMk cId="2869706969" sldId="2147483648"/>
              <pc:sldLayoutMk cId="267675971" sldId="2147483649"/>
              <ac:picMk id="40" creationId="{B1882808-311F-0350-8A81-19F941EFF4CE}"/>
            </ac:picMkLst>
          </pc:picChg>
          <pc:picChg chg="mod">
            <ac:chgData name="Andras KEMENY" userId="05456c88-22a9-4500-99e0-20daa9b77137" providerId="ADAL" clId="{8A0DD26E-61A0-4331-A3CC-4788EDC94AE1}" dt="2025-06-16T11:30:53.047" v="222"/>
            <ac:picMkLst>
              <pc:docMk/>
              <pc:sldMasterMk cId="2869706969" sldId="2147483648"/>
              <pc:sldLayoutMk cId="267675971" sldId="2147483649"/>
              <ac:picMk id="42" creationId="{9669833E-5435-DB01-D8B5-458B5F906E84}"/>
            </ac:picMkLst>
          </pc:picChg>
          <pc:picChg chg="add mod">
            <ac:chgData name="Andras KEMENY" userId="05456c88-22a9-4500-99e0-20daa9b77137" providerId="ADAL" clId="{8A0DD26E-61A0-4331-A3CC-4788EDC94AE1}" dt="2025-06-16T11:30:44.898" v="219"/>
            <ac:picMkLst>
              <pc:docMk/>
              <pc:sldMasterMk cId="2869706969" sldId="2147483648"/>
              <pc:sldLayoutMk cId="267675971" sldId="2147483649"/>
              <ac:picMk id="63" creationId="{7064B41F-3895-0D96-52D8-49EED07A8C68}"/>
            </ac:picMkLst>
          </pc:picChg>
          <pc:picChg chg="add mod">
            <ac:chgData name="Andras KEMENY" userId="05456c88-22a9-4500-99e0-20daa9b77137" providerId="ADAL" clId="{8A0DD26E-61A0-4331-A3CC-4788EDC94AE1}" dt="2025-06-16T11:30:44.898" v="219"/>
            <ac:picMkLst>
              <pc:docMk/>
              <pc:sldMasterMk cId="2869706969" sldId="2147483648"/>
              <pc:sldLayoutMk cId="267675971" sldId="2147483649"/>
              <ac:picMk id="64" creationId="{8555B241-04EF-24D3-C7FB-694CDC8137A2}"/>
            </ac:picMkLst>
          </pc:picChg>
          <pc:picChg chg="add del mod ord">
            <ac:chgData name="Andras KEMENY" userId="05456c88-22a9-4500-99e0-20daa9b77137" providerId="ADAL" clId="{8A0DD26E-61A0-4331-A3CC-4788EDC94AE1}" dt="2025-06-16T11:34:55.763" v="259" actId="478"/>
            <ac:picMkLst>
              <pc:docMk/>
              <pc:sldMasterMk cId="2869706969" sldId="2147483648"/>
              <pc:sldLayoutMk cId="267675971" sldId="2147483649"/>
              <ac:picMk id="70" creationId="{738783D8-B91C-21E5-C834-AACB51535219}"/>
            </ac:picMkLst>
          </pc:picChg>
          <pc:picChg chg="mod">
            <ac:chgData name="Andras KEMENY" userId="05456c88-22a9-4500-99e0-20daa9b77137" providerId="ADAL" clId="{8A0DD26E-61A0-4331-A3CC-4788EDC94AE1}" dt="2025-06-16T11:35:05.899" v="263"/>
            <ac:picMkLst>
              <pc:docMk/>
              <pc:sldMasterMk cId="2869706969" sldId="2147483648"/>
              <pc:sldLayoutMk cId="267675971" sldId="2147483649"/>
              <ac:picMk id="72" creationId="{614FB372-FBD4-FE52-EB84-C16B38D044A7}"/>
            </ac:picMkLst>
          </pc:picChg>
          <pc:picChg chg="add mod">
            <ac:chgData name="Andras KEMENY" userId="05456c88-22a9-4500-99e0-20daa9b77137" providerId="ADAL" clId="{8A0DD26E-61A0-4331-A3CC-4788EDC94AE1}" dt="2025-06-16T11:34:57.695" v="260"/>
            <ac:picMkLst>
              <pc:docMk/>
              <pc:sldMasterMk cId="2869706969" sldId="2147483648"/>
              <pc:sldLayoutMk cId="267675971" sldId="2147483649"/>
              <ac:picMk id="89" creationId="{8511FFCF-B02A-86F0-EF86-2529AF0C7296}"/>
            </ac:picMkLst>
          </pc:picChg>
          <pc:picChg chg="add mod">
            <ac:chgData name="Andras KEMENY" userId="05456c88-22a9-4500-99e0-20daa9b77137" providerId="ADAL" clId="{8A0DD26E-61A0-4331-A3CC-4788EDC94AE1}" dt="2025-06-16T11:34:57.695" v="260"/>
            <ac:picMkLst>
              <pc:docMk/>
              <pc:sldMasterMk cId="2869706969" sldId="2147483648"/>
              <pc:sldLayoutMk cId="267675971" sldId="2147483649"/>
              <ac:picMk id="93" creationId="{0416DFB3-67F7-F40A-5E5E-D774BB10D8E8}"/>
            </ac:picMkLst>
          </pc:picChg>
          <pc:picChg chg="add del mod ord">
            <ac:chgData name="Andras KEMENY" userId="05456c88-22a9-4500-99e0-20daa9b77137" providerId="ADAL" clId="{8A0DD26E-61A0-4331-A3CC-4788EDC94AE1}" dt="2025-06-16T11:47:46.446" v="415" actId="478"/>
            <ac:picMkLst>
              <pc:docMk/>
              <pc:sldMasterMk cId="2869706969" sldId="2147483648"/>
              <pc:sldLayoutMk cId="267675971" sldId="2147483649"/>
              <ac:picMk id="100" creationId="{DACA825F-87C4-C999-C1DA-91AE170EA43D}"/>
            </ac:picMkLst>
          </pc:picChg>
          <pc:picChg chg="add mod">
            <ac:chgData name="Andras KEMENY" userId="05456c88-22a9-4500-99e0-20daa9b77137" providerId="ADAL" clId="{8A0DD26E-61A0-4331-A3CC-4788EDC94AE1}" dt="2025-06-16T11:47:17.883" v="412"/>
            <ac:picMkLst>
              <pc:docMk/>
              <pc:sldMasterMk cId="2869706969" sldId="2147483648"/>
              <pc:sldLayoutMk cId="267675971" sldId="2147483649"/>
              <ac:picMk id="101" creationId="{DACA825F-87C4-C999-C1DA-91AE170EA43D}"/>
            </ac:picMkLst>
          </pc:picChg>
          <pc:picChg chg="mod">
            <ac:chgData name="Andras KEMENY" userId="05456c88-22a9-4500-99e0-20daa9b77137" providerId="ADAL" clId="{8A0DD26E-61A0-4331-A3CC-4788EDC94AE1}" dt="2025-06-16T11:48:12.003" v="423"/>
            <ac:picMkLst>
              <pc:docMk/>
              <pc:sldMasterMk cId="2869706969" sldId="2147483648"/>
              <pc:sldLayoutMk cId="267675971" sldId="2147483649"/>
              <ac:picMk id="103" creationId="{74041687-A799-5F11-EE33-1CA0B5F5D124}"/>
            </ac:picMkLst>
          </pc:picChg>
          <pc:picChg chg="add mod">
            <ac:chgData name="Andras KEMENY" userId="05456c88-22a9-4500-99e0-20daa9b77137" providerId="ADAL" clId="{8A0DD26E-61A0-4331-A3CC-4788EDC94AE1}" dt="2025-06-16T11:47:47.717" v="416"/>
            <ac:picMkLst>
              <pc:docMk/>
              <pc:sldMasterMk cId="2869706969" sldId="2147483648"/>
              <pc:sldLayoutMk cId="267675971" sldId="2147483649"/>
              <ac:picMk id="110" creationId="{5042FC3B-C76D-8D6E-4B24-127E343C8C83}"/>
            </ac:picMkLst>
          </pc:picChg>
          <pc:picChg chg="add mod">
            <ac:chgData name="Andras KEMENY" userId="05456c88-22a9-4500-99e0-20daa9b77137" providerId="ADAL" clId="{8A0DD26E-61A0-4331-A3CC-4788EDC94AE1}" dt="2025-06-16T11:47:47.717" v="416"/>
            <ac:picMkLst>
              <pc:docMk/>
              <pc:sldMasterMk cId="2869706969" sldId="2147483648"/>
              <pc:sldLayoutMk cId="267675971" sldId="2147483649"/>
              <ac:picMk id="126" creationId="{AC2C052F-85D6-82E7-3979-2F9F8A4EFBEE}"/>
            </ac:picMkLst>
          </pc:picChg>
          <pc:picChg chg="add mod ord">
            <ac:chgData name="Andras KEMENY" userId="05456c88-22a9-4500-99e0-20daa9b77137" providerId="ADAL" clId="{8A0DD26E-61A0-4331-A3CC-4788EDC94AE1}" dt="2025-06-16T11:51:27.898" v="464" actId="1036"/>
            <ac:picMkLst>
              <pc:docMk/>
              <pc:sldMasterMk cId="2869706969" sldId="2147483648"/>
              <pc:sldLayoutMk cId="267675971" sldId="2147483649"/>
              <ac:picMk id="131" creationId="{801804C9-45A4-0E6F-8082-2C505CE5587D}"/>
            </ac:picMkLst>
          </pc:picChg>
        </pc:sldLayoutChg>
        <pc:sldLayoutChg chg="addSp delSp modSp mod">
          <pc:chgData name="Andras KEMENY" userId="05456c88-22a9-4500-99e0-20daa9b77137" providerId="ADAL" clId="{8A0DD26E-61A0-4331-A3CC-4788EDC94AE1}" dt="2025-06-16T13:45:16.012" v="468" actId="20577"/>
          <pc:sldLayoutMkLst>
            <pc:docMk/>
            <pc:sldMasterMk cId="2869706969" sldId="2147483648"/>
            <pc:sldLayoutMk cId="3544720794" sldId="2147483652"/>
          </pc:sldLayoutMkLst>
          <pc:spChg chg="add mod">
            <ac:chgData name="Andras KEMENY" userId="05456c88-22a9-4500-99e0-20daa9b77137" providerId="ADAL" clId="{8A0DD26E-61A0-4331-A3CC-4788EDC94AE1}" dt="2025-06-16T11:50:27.608" v="458" actId="1036"/>
            <ac:spMkLst>
              <pc:docMk/>
              <pc:sldMasterMk cId="2869706969" sldId="2147483648"/>
              <pc:sldLayoutMk cId="3544720794" sldId="2147483652"/>
              <ac:spMk id="2" creationId="{DF1EA06C-C488-6FA0-1633-1CB13B4392A1}"/>
            </ac:spMkLst>
          </pc:spChg>
          <pc:spChg chg="mod">
            <ac:chgData name="Andras KEMENY" userId="05456c88-22a9-4500-99e0-20daa9b77137" providerId="ADAL" clId="{8A0DD26E-61A0-4331-A3CC-4788EDC94AE1}" dt="2025-06-16T10:01:42.099" v="7" actId="20577"/>
            <ac:spMkLst>
              <pc:docMk/>
              <pc:sldMasterMk cId="2869706969" sldId="2147483648"/>
              <pc:sldLayoutMk cId="3544720794" sldId="2147483652"/>
              <ac:spMk id="12" creationId="{1E9EFBAA-BAB9-4481-BD8A-12D897ED2A73}"/>
            </ac:spMkLst>
          </pc:spChg>
          <pc:spChg chg="mod">
            <ac:chgData name="Andras KEMENY" userId="05456c88-22a9-4500-99e0-20daa9b77137" providerId="ADAL" clId="{8A0DD26E-61A0-4331-A3CC-4788EDC94AE1}" dt="2025-06-16T11:49:55.117" v="447" actId="790"/>
            <ac:spMkLst>
              <pc:docMk/>
              <pc:sldMasterMk cId="2869706969" sldId="2147483648"/>
              <pc:sldLayoutMk cId="3544720794" sldId="2147483652"/>
              <ac:spMk id="13" creationId="{60FE097D-6166-4922-AEA6-A044F07A8A02}"/>
            </ac:spMkLst>
          </pc:spChg>
          <pc:spChg chg="mod">
            <ac:chgData name="Andras KEMENY" userId="05456c88-22a9-4500-99e0-20daa9b77137" providerId="ADAL" clId="{8A0DD26E-61A0-4331-A3CC-4788EDC94AE1}" dt="2025-06-16T13:45:16.012" v="468" actId="20577"/>
            <ac:spMkLst>
              <pc:docMk/>
              <pc:sldMasterMk cId="2869706969" sldId="2147483648"/>
              <pc:sldLayoutMk cId="3544720794" sldId="2147483652"/>
              <ac:spMk id="14" creationId="{E323CC7D-7BC5-4040-B28E-43B2E3C4CCAE}"/>
            </ac:spMkLst>
          </pc:spChg>
          <pc:spChg chg="del">
            <ac:chgData name="Andras KEMENY" userId="05456c88-22a9-4500-99e0-20daa9b77137" providerId="ADAL" clId="{8A0DD26E-61A0-4331-A3CC-4788EDC94AE1}" dt="2025-06-16T11:38:19.085" v="373" actId="478"/>
            <ac:spMkLst>
              <pc:docMk/>
              <pc:sldMasterMk cId="2869706969" sldId="2147483648"/>
              <pc:sldLayoutMk cId="3544720794" sldId="2147483652"/>
              <ac:spMk id="16" creationId="{83F1742B-9E3E-482E-BB10-B3ACD82DE3FD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 130">
            <a:extLst>
              <a:ext uri="{FF2B5EF4-FFF2-40B4-BE49-F238E27FC236}">
                <a16:creationId xmlns:a16="http://schemas.microsoft.com/office/drawing/2014/main" id="{801804C9-45A4-0E6F-8082-2C505CE55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336" y="-35861"/>
            <a:ext cx="12249632" cy="8881595"/>
          </a:xfrm>
          <a:prstGeom prst="rect">
            <a:avLst/>
          </a:prstGeom>
        </p:spPr>
      </p:pic>
      <p:sp>
        <p:nvSpPr>
          <p:cNvPr id="17" name="Espace réservé pour une image  10">
            <a:extLst>
              <a:ext uri="{FF2B5EF4-FFF2-40B4-BE49-F238E27FC236}">
                <a16:creationId xmlns:a16="http://schemas.microsoft.com/office/drawing/2014/main" id="{1FB85AED-1542-4650-BBEA-0E7DC706A4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5532" y="2016648"/>
            <a:ext cx="2792155" cy="31649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Company</a:t>
            </a:r>
            <a:r>
              <a:rPr lang="fr-FR" dirty="0"/>
              <a:t> or </a:t>
            </a:r>
            <a:r>
              <a:rPr lang="fr-FR" dirty="0" err="1"/>
              <a:t>University</a:t>
            </a:r>
            <a:r>
              <a:rPr lang="fr-FR" dirty="0"/>
              <a:t> logo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3B036-DD3A-4278-89FA-62D96AFD2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422" y="2011922"/>
            <a:ext cx="6804454" cy="95402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49379C-1A57-4FC3-94BB-54CB06B45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422" y="4144964"/>
            <a:ext cx="6664153" cy="1036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Presenter &amp; affiliation</a:t>
            </a:r>
          </a:p>
        </p:txBody>
      </p:sp>
    </p:spTree>
    <p:extLst>
      <p:ext uri="{BB962C8B-B14F-4D97-AF65-F5344CB8AC3E}">
        <p14:creationId xmlns:p14="http://schemas.microsoft.com/office/powerpoint/2010/main" val="26767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A4F574-3FD2-4BD6-8AA2-6C2C7155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4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3F250B-DF94-4311-8743-A5B2780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A225-6E69-4331-8168-52AAC66AB13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9977DE6E-1BA8-45EA-9B1F-BD2CCE17D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192"/>
            <a:ext cx="10515600" cy="105149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9A9EA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84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92CF1-11F1-4DFF-B06B-B5CEA06C1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A225-6E69-4331-8168-52AAC66AB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0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E265064-DC2B-4187-A79A-BC5DFE4E2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r="17769" b="44855"/>
          <a:stretch/>
        </p:blipFill>
        <p:spPr>
          <a:xfrm flipH="1">
            <a:off x="0" y="1"/>
            <a:ext cx="12192000" cy="685799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E9EFBAA-BAB9-4481-BD8A-12D897ED2A73}"/>
              </a:ext>
            </a:extLst>
          </p:cNvPr>
          <p:cNvSpPr txBox="1"/>
          <p:nvPr userDrawn="1"/>
        </p:nvSpPr>
        <p:spPr>
          <a:xfrm>
            <a:off x="5549900" y="212725"/>
            <a:ext cx="6642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i="0" u="none" strike="noStrike" kern="1200" baseline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DSC</a:t>
            </a:r>
            <a:r>
              <a:rPr lang="fr-FR" sz="4800" b="0" i="0" u="none" strike="noStrike" kern="1200" baseline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 2025 </a:t>
            </a:r>
            <a:r>
              <a:rPr lang="fr-FR" sz="4800" b="0" i="0" u="none" strike="noStrike" kern="1200" baseline="0" dirty="0">
                <a:solidFill>
                  <a:schemeClr val="accent2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EUROPE</a:t>
            </a:r>
            <a:r>
              <a:rPr lang="fr-FR" sz="4800" b="0" i="0" u="none" strike="noStrike" kern="1200" baseline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 </a:t>
            </a:r>
            <a:r>
              <a:rPr lang="fr-FR" sz="4800" b="0" i="0" u="none" strike="noStrike" kern="1200" baseline="30000" dirty="0">
                <a:solidFill>
                  <a:srgbClr val="00B0F0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XR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0FE097D-6166-4922-AEA6-A044F07A8A02}"/>
              </a:ext>
            </a:extLst>
          </p:cNvPr>
          <p:cNvSpPr txBox="1"/>
          <p:nvPr userDrawn="1"/>
        </p:nvSpPr>
        <p:spPr>
          <a:xfrm>
            <a:off x="5562600" y="1057135"/>
            <a:ext cx="66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000" b="0" i="0" u="none" strike="noStrike" kern="1200" baseline="0" noProof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Driving Simulation </a:t>
            </a:r>
            <a:r>
              <a:rPr lang="en-US" sz="1400" b="0" i="0" u="none" strike="noStrike" kern="1200" baseline="0" noProof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&amp;</a:t>
            </a:r>
            <a:r>
              <a:rPr lang="en-US" sz="2000" b="0" i="0" u="none" strike="noStrike" kern="1200" baseline="30000" noProof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baseline="30000" noProof="0" dirty="0" err="1">
                <a:solidFill>
                  <a:schemeClr val="accent2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eXtended</a:t>
            </a:r>
            <a:r>
              <a:rPr lang="en-US" sz="2000" b="0" i="0" u="none" strike="noStrike" kern="1200" baseline="30000" noProof="0" dirty="0">
                <a:solidFill>
                  <a:schemeClr val="accent2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 Reality</a:t>
            </a:r>
            <a:r>
              <a:rPr lang="en-US" sz="2000" b="0" i="0" u="none" strike="noStrike" kern="1200" baseline="0" noProof="0" dirty="0">
                <a:solidFill>
                  <a:schemeClr val="accent2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baseline="0" noProof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Conference &amp; Exhibition</a:t>
            </a:r>
            <a:endParaRPr lang="en-US" sz="2000" baseline="0" noProof="0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4C9FEEA-5355-45E8-8657-00D7B7B670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403135"/>
            <a:ext cx="1562100" cy="136704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323CC7D-7BC5-4040-B28E-43B2E3C4CCAE}"/>
              </a:ext>
            </a:extLst>
          </p:cNvPr>
          <p:cNvSpPr txBox="1"/>
          <p:nvPr userDrawn="1"/>
        </p:nvSpPr>
        <p:spPr>
          <a:xfrm>
            <a:off x="9906000" y="6433195"/>
            <a:ext cx="206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24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26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19B997-90F3-489F-92B2-0C1AEC4DB2B9}"/>
              </a:ext>
            </a:extLst>
          </p:cNvPr>
          <p:cNvSpPr txBox="1"/>
          <p:nvPr userDrawn="1"/>
        </p:nvSpPr>
        <p:spPr>
          <a:xfrm>
            <a:off x="0" y="30353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spc="300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2" name="ZoneTexte 8">
            <a:extLst>
              <a:ext uri="{FF2B5EF4-FFF2-40B4-BE49-F238E27FC236}">
                <a16:creationId xmlns:a16="http://schemas.microsoft.com/office/drawing/2014/main" id="{DF1EA06C-C488-6FA0-1633-1CB13B4392A1}"/>
              </a:ext>
            </a:extLst>
          </p:cNvPr>
          <p:cNvSpPr txBox="1"/>
          <p:nvPr userDrawn="1"/>
        </p:nvSpPr>
        <p:spPr>
          <a:xfrm>
            <a:off x="119528" y="6433194"/>
            <a:ext cx="3136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bg1"/>
                </a:solidFill>
                <a:latin typeface="HelveticaNeueLT Pro 55 Roman" panose="020B0604020202020204" pitchFamily="34" charset="0"/>
              </a:rPr>
              <a:t>Haus</a:t>
            </a:r>
            <a:r>
              <a:rPr lang="fr-FR" sz="12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 der </a:t>
            </a:r>
            <a:r>
              <a:rPr lang="fr-FR" sz="1200" dirty="0" err="1">
                <a:solidFill>
                  <a:schemeClr val="bg1"/>
                </a:solidFill>
                <a:latin typeface="HelveticaNeueLT Pro 55 Roman" panose="020B0604020202020204" pitchFamily="34" charset="0"/>
              </a:rPr>
              <a:t>Wirtschaft</a:t>
            </a:r>
            <a:r>
              <a:rPr lang="fr-FR" sz="12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, Stuttgart | Germany</a:t>
            </a:r>
          </a:p>
        </p:txBody>
      </p:sp>
    </p:spTree>
    <p:extLst>
      <p:ext uri="{BB962C8B-B14F-4D97-AF65-F5344CB8AC3E}">
        <p14:creationId xmlns:p14="http://schemas.microsoft.com/office/powerpoint/2010/main" val="354472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79E44A-2EAF-44A3-A2DF-011D41F12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44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A225-6E69-4331-8168-52AAC66AB13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FA2DDA-EF39-4F47-88AD-0F2E1EDB3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42850" r="3504" b="51721"/>
          <a:stretch/>
        </p:blipFill>
        <p:spPr>
          <a:xfrm flipH="1">
            <a:off x="0" y="0"/>
            <a:ext cx="12192000" cy="5461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E92116-11F7-4D2E-95F1-D2AB1EC88FC1}"/>
              </a:ext>
            </a:extLst>
          </p:cNvPr>
          <p:cNvSpPr txBox="1"/>
          <p:nvPr userDrawn="1"/>
        </p:nvSpPr>
        <p:spPr>
          <a:xfrm>
            <a:off x="669924" y="7568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DSC 2025 Europe XR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12F164-CA9F-40B5-BBC9-743562BF74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5684"/>
            <a:ext cx="517525" cy="4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39A66F53-DFF9-4FFB-A376-C8CE447387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BB5FA4A-20C7-4853-AEF2-54FC3778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F95A202-7EE7-43DB-A88A-FAA562DF12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87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40EE4A5-5003-43FF-816B-E784D161E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B7123BC-BB3A-4683-AC09-127C6101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02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107124"/>
      </p:ext>
    </p:extLst>
  </p:cSld>
  <p:clrMapOvr>
    <a:masterClrMapping/>
  </p:clrMapOvr>
</p:sld>
</file>

<file path=ppt/theme/theme1.xml><?xml version="1.0" encoding="utf-8"?>
<a:theme xmlns:a="http://schemas.openxmlformats.org/drawingml/2006/main" name="DSC 2021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Slides Industrial Pitch.potx" id="{F282D361-7BF1-4FAB-95CD-249982EB86F9}" vid="{D9CE2B75-7854-4492-ADDA-46083FEE7DF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1c3a42-c635-4d33-856e-3d0cbc17d32a">
      <Terms xmlns="http://schemas.microsoft.com/office/infopath/2007/PartnerControls"/>
    </lcf76f155ced4ddcb4097134ff3c332f>
    <TaxCatchAll xmlns="1bb01317-f545-4fc5-a8ab-c532a63f97f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778A0CFD57A45BF049854C9CF1A54" ma:contentTypeVersion="18" ma:contentTypeDescription="Crée un document." ma:contentTypeScope="" ma:versionID="818563e4f1ed43f09a2665626c8efaac">
  <xsd:schema xmlns:xsd="http://www.w3.org/2001/XMLSchema" xmlns:xs="http://www.w3.org/2001/XMLSchema" xmlns:p="http://schemas.microsoft.com/office/2006/metadata/properties" xmlns:ns2="eb1c3a42-c635-4d33-856e-3d0cbc17d32a" xmlns:ns3="1bb01317-f545-4fc5-a8ab-c532a63f97fd" targetNamespace="http://schemas.microsoft.com/office/2006/metadata/properties" ma:root="true" ma:fieldsID="c225d27fd3677bacfa01115add2339be" ns2:_="" ns3:_="">
    <xsd:import namespace="eb1c3a42-c635-4d33-856e-3d0cbc17d32a"/>
    <xsd:import namespace="1bb01317-f545-4fc5-a8ab-c532a63f97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c3a42-c635-4d33-856e-3d0cbc17d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96b9840-6a5f-40ad-a354-7e423ec145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01317-f545-4fc5-a8ab-c532a63f97f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2e5e2c-131f-453f-9ba6-3c90f49c303a}" ma:internalName="TaxCatchAll" ma:showField="CatchAllData" ma:web="1bb01317-f545-4fc5-a8ab-c532a63f97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82D94-3249-4929-8A4C-5E0F12298F37}">
  <ds:schemaRefs>
    <ds:schemaRef ds:uri="http://schemas.microsoft.com/office/2006/metadata/properties"/>
    <ds:schemaRef ds:uri="1bb01317-f545-4fc5-a8ab-c532a63f97fd"/>
    <ds:schemaRef ds:uri="http://schemas.microsoft.com/office/2006/documentManagement/types"/>
    <ds:schemaRef ds:uri="eb1c3a42-c635-4d33-856e-3d0cbc17d32a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B96DA6-BB2E-4E9F-9852-37E4D9E2A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1c3a42-c635-4d33-856e-3d0cbc17d32a"/>
    <ds:schemaRef ds:uri="1bb01317-f545-4fc5-a8ab-c532a63f97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50A13D-6C42-4626-B906-AD37C5EF94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Slides Industrial Pitch</Template>
  <TotalTime>212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HelveticaNeueLT Pro 55 Roman</vt:lpstr>
      <vt:lpstr>DSC 2021 Template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DSC 2021 Template</dc:title>
  <dc:creator>contact@dsc2021.org</dc:creator>
  <cp:lastModifiedBy>Andras KEMENY</cp:lastModifiedBy>
  <cp:revision>6</cp:revision>
  <dcterms:created xsi:type="dcterms:W3CDTF">2020-04-15T12:54:35Z</dcterms:created>
  <dcterms:modified xsi:type="dcterms:W3CDTF">2025-06-16T13:45:23Z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0x010100032778A0CFD57A45BF049854C9CF1A54</vt:lpwstr>
  </property>
  <property fmtid="{D5CDD505-2E9C-101B-9397-08002B2CF9AE}" pid="3" name="MediaServiceImageTags">
    <vt:lpwstr/>
  </property>
</Properties>
</file>